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68" r:id="rId16"/>
    <p:sldId id="295" r:id="rId17"/>
    <p:sldId id="270" r:id="rId18"/>
    <p:sldId id="296" r:id="rId19"/>
    <p:sldId id="297" r:id="rId20"/>
    <p:sldId id="294" r:id="rId21"/>
    <p:sldId id="272" r:id="rId22"/>
    <p:sldId id="273" r:id="rId23"/>
    <p:sldId id="274" r:id="rId24"/>
    <p:sldId id="275" r:id="rId25"/>
    <p:sldId id="278" r:id="rId26"/>
    <p:sldId id="276" r:id="rId27"/>
    <p:sldId id="277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1D19A-E5D3-480D-BB01-6C7B96A92D44}" v="1" dt="2024-02-22T06:58:53.446"/>
    <p1510:client id="{50E05A8D-27E9-47C1-8FA9-1FA79B0CBBD7}" v="2" dt="2024-02-22T06:30:01.782"/>
    <p1510:client id="{C1473D91-6C9B-AB5D-D3E7-F9C6EDC23F84}" v="1" dt="2024-02-22T06:40:42.485"/>
    <p1510:client id="{CF6A9E4E-B64A-49F9-85E2-579F8577E87D}" v="1" dt="2024-02-22T06:32:40.471"/>
    <p1510:client id="{ED2CE4D1-3091-470A-907B-DEE6781BEB2D}" v="1" dt="2024-02-22T06:35:23.352"/>
    <p1510:client id="{FF6D6AC9-E7EE-B0B2-7C99-4D22573C3DB7}" v="1" dt="2024-02-22T06:24:44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a Das" userId="S::ankita.das2021@vitstudent.ac.in::e4cc94fe-5b9b-49ef-b343-150c090f28bc" providerId="AD" clId="Web-{ED2CE4D1-3091-470A-907B-DEE6781BEB2D}"/>
    <pc:docChg chg="modSld">
      <pc:chgData name="Ankita Das" userId="S::ankita.das2021@vitstudent.ac.in::e4cc94fe-5b9b-49ef-b343-150c090f28bc" providerId="AD" clId="Web-{ED2CE4D1-3091-470A-907B-DEE6781BEB2D}" dt="2024-02-22T06:35:23.352" v="0" actId="1076"/>
      <pc:docMkLst>
        <pc:docMk/>
      </pc:docMkLst>
      <pc:sldChg chg="modSp">
        <pc:chgData name="Ankita Das" userId="S::ankita.das2021@vitstudent.ac.in::e4cc94fe-5b9b-49ef-b343-150c090f28bc" providerId="AD" clId="Web-{ED2CE4D1-3091-470A-907B-DEE6781BEB2D}" dt="2024-02-22T06:35:23.352" v="0" actId="1076"/>
        <pc:sldMkLst>
          <pc:docMk/>
          <pc:sldMk cId="2865466871" sldId="287"/>
        </pc:sldMkLst>
        <pc:picChg chg="mod">
          <ac:chgData name="Ankita Das" userId="S::ankita.das2021@vitstudent.ac.in::e4cc94fe-5b9b-49ef-b343-150c090f28bc" providerId="AD" clId="Web-{ED2CE4D1-3091-470A-907B-DEE6781BEB2D}" dt="2024-02-22T06:35:23.352" v="0" actId="1076"/>
          <ac:picMkLst>
            <pc:docMk/>
            <pc:sldMk cId="2865466871" sldId="287"/>
            <ac:picMk id="29698" creationId="{00000000-0000-0000-0000-000000000000}"/>
          </ac:picMkLst>
        </pc:picChg>
      </pc:sldChg>
    </pc:docChg>
  </pc:docChgLst>
  <pc:docChgLst>
    <pc:chgData name="Sejal Pradhan" userId="S::sejal.pradhan2021@vitstudent.ac.in::7371eea5-d43f-4135-980a-ff693ba15f64" providerId="AD" clId="Web-{50E05A8D-27E9-47C1-8FA9-1FA79B0CBBD7}"/>
    <pc:docChg chg="modSld">
      <pc:chgData name="Sejal Pradhan" userId="S::sejal.pradhan2021@vitstudent.ac.in::7371eea5-d43f-4135-980a-ff693ba15f64" providerId="AD" clId="Web-{50E05A8D-27E9-47C1-8FA9-1FA79B0CBBD7}" dt="2024-02-22T06:30:01.782" v="1" actId="1076"/>
      <pc:docMkLst>
        <pc:docMk/>
      </pc:docMkLst>
      <pc:sldChg chg="modSp">
        <pc:chgData name="Sejal Pradhan" userId="S::sejal.pradhan2021@vitstudent.ac.in::7371eea5-d43f-4135-980a-ff693ba15f64" providerId="AD" clId="Web-{50E05A8D-27E9-47C1-8FA9-1FA79B0CBBD7}" dt="2024-02-22T06:25:52.760" v="0" actId="1076"/>
        <pc:sldMkLst>
          <pc:docMk/>
          <pc:sldMk cId="890011540" sldId="276"/>
        </pc:sldMkLst>
        <pc:picChg chg="mod">
          <ac:chgData name="Sejal Pradhan" userId="S::sejal.pradhan2021@vitstudent.ac.in::7371eea5-d43f-4135-980a-ff693ba15f64" providerId="AD" clId="Web-{50E05A8D-27E9-47C1-8FA9-1FA79B0CBBD7}" dt="2024-02-22T06:25:52.760" v="0" actId="1076"/>
          <ac:picMkLst>
            <pc:docMk/>
            <pc:sldMk cId="890011540" sldId="276"/>
            <ac:picMk id="18434" creationId="{00000000-0000-0000-0000-000000000000}"/>
          </ac:picMkLst>
        </pc:picChg>
      </pc:sldChg>
      <pc:sldChg chg="modSp">
        <pc:chgData name="Sejal Pradhan" userId="S::sejal.pradhan2021@vitstudent.ac.in::7371eea5-d43f-4135-980a-ff693ba15f64" providerId="AD" clId="Web-{50E05A8D-27E9-47C1-8FA9-1FA79B0CBBD7}" dt="2024-02-22T06:30:01.782" v="1" actId="1076"/>
        <pc:sldMkLst>
          <pc:docMk/>
          <pc:sldMk cId="2865466871" sldId="287"/>
        </pc:sldMkLst>
        <pc:picChg chg="mod">
          <ac:chgData name="Sejal Pradhan" userId="S::sejal.pradhan2021@vitstudent.ac.in::7371eea5-d43f-4135-980a-ff693ba15f64" providerId="AD" clId="Web-{50E05A8D-27E9-47C1-8FA9-1FA79B0CBBD7}" dt="2024-02-22T06:30:01.782" v="1" actId="1076"/>
          <ac:picMkLst>
            <pc:docMk/>
            <pc:sldMk cId="2865466871" sldId="287"/>
            <ac:picMk id="29698" creationId="{00000000-0000-0000-0000-000000000000}"/>
          </ac:picMkLst>
        </pc:picChg>
      </pc:sldChg>
    </pc:docChg>
  </pc:docChgLst>
  <pc:docChgLst>
    <pc:chgData name="Sajith Prabhath S" userId="S::sajithprabhath.s2021@vitstudent.ac.in::f2f0ff94-4f9d-493d-a9e7-56f6a3a9688e" providerId="AD" clId="Web-{1171D19A-E5D3-480D-BB01-6C7B96A92D44}"/>
    <pc:docChg chg="modSld">
      <pc:chgData name="Sajith Prabhath S" userId="S::sajithprabhath.s2021@vitstudent.ac.in::f2f0ff94-4f9d-493d-a9e7-56f6a3a9688e" providerId="AD" clId="Web-{1171D19A-E5D3-480D-BB01-6C7B96A92D44}" dt="2024-02-22T06:58:53.446" v="0" actId="1076"/>
      <pc:docMkLst>
        <pc:docMk/>
      </pc:docMkLst>
      <pc:sldChg chg="modSp">
        <pc:chgData name="Sajith Prabhath S" userId="S::sajithprabhath.s2021@vitstudent.ac.in::f2f0ff94-4f9d-493d-a9e7-56f6a3a9688e" providerId="AD" clId="Web-{1171D19A-E5D3-480D-BB01-6C7B96A92D44}" dt="2024-02-22T06:58:53.446" v="0" actId="1076"/>
        <pc:sldMkLst>
          <pc:docMk/>
          <pc:sldMk cId="2865466871" sldId="287"/>
        </pc:sldMkLst>
        <pc:picChg chg="mod">
          <ac:chgData name="Sajith Prabhath S" userId="S::sajithprabhath.s2021@vitstudent.ac.in::f2f0ff94-4f9d-493d-a9e7-56f6a3a9688e" providerId="AD" clId="Web-{1171D19A-E5D3-480D-BB01-6C7B96A92D44}" dt="2024-02-22T06:58:53.446" v="0" actId="1076"/>
          <ac:picMkLst>
            <pc:docMk/>
            <pc:sldMk cId="2865466871" sldId="287"/>
            <ac:picMk id="29698" creationId="{00000000-0000-0000-0000-000000000000}"/>
          </ac:picMkLst>
        </pc:picChg>
      </pc:sldChg>
    </pc:docChg>
  </pc:docChgLst>
  <pc:docChgLst>
    <pc:chgData name="Pranav Balaji" userId="S::pranav.balaji2021@vitstudent.ac.in::2fffdaf1-66b2-4f72-b5b3-7268993189e3" providerId="AD" clId="Web-{CF6A9E4E-B64A-49F9-85E2-579F8577E87D}"/>
    <pc:docChg chg="sldOrd">
      <pc:chgData name="Pranav Balaji" userId="S::pranav.balaji2021@vitstudent.ac.in::2fffdaf1-66b2-4f72-b5b3-7268993189e3" providerId="AD" clId="Web-{CF6A9E4E-B64A-49F9-85E2-579F8577E87D}" dt="2024-02-22T06:32:40.471" v="0"/>
      <pc:docMkLst>
        <pc:docMk/>
      </pc:docMkLst>
      <pc:sldChg chg="ord">
        <pc:chgData name="Pranav Balaji" userId="S::pranav.balaji2021@vitstudent.ac.in::2fffdaf1-66b2-4f72-b5b3-7268993189e3" providerId="AD" clId="Web-{CF6A9E4E-B64A-49F9-85E2-579F8577E87D}" dt="2024-02-22T06:32:40.471" v="0"/>
        <pc:sldMkLst>
          <pc:docMk/>
          <pc:sldMk cId="251462146" sldId="295"/>
        </pc:sldMkLst>
      </pc:sldChg>
    </pc:docChg>
  </pc:docChgLst>
  <pc:docChgLst>
    <pc:chgData name="Sanjana A P" userId="S::sanjana.ap2021@vitstudent.ac.in::f4332a7d-c840-4b46-a638-b2654b6c619a" providerId="AD" clId="Web-{FF6D6AC9-E7EE-B0B2-7C99-4D22573C3DB7}"/>
    <pc:docChg chg="modSld">
      <pc:chgData name="Sanjana A P" userId="S::sanjana.ap2021@vitstudent.ac.in::f4332a7d-c840-4b46-a638-b2654b6c619a" providerId="AD" clId="Web-{FF6D6AC9-E7EE-B0B2-7C99-4D22573C3DB7}" dt="2024-02-22T06:24:44.176" v="0" actId="1076"/>
      <pc:docMkLst>
        <pc:docMk/>
      </pc:docMkLst>
      <pc:sldChg chg="modSp">
        <pc:chgData name="Sanjana A P" userId="S::sanjana.ap2021@vitstudent.ac.in::f4332a7d-c840-4b46-a638-b2654b6c619a" providerId="AD" clId="Web-{FF6D6AC9-E7EE-B0B2-7C99-4D22573C3DB7}" dt="2024-02-22T06:24:44.176" v="0" actId="1076"/>
        <pc:sldMkLst>
          <pc:docMk/>
          <pc:sldMk cId="1211929485" sldId="266"/>
        </pc:sldMkLst>
        <pc:picChg chg="mod">
          <ac:chgData name="Sanjana A P" userId="S::sanjana.ap2021@vitstudent.ac.in::f4332a7d-c840-4b46-a638-b2654b6c619a" providerId="AD" clId="Web-{FF6D6AC9-E7EE-B0B2-7C99-4D22573C3DB7}" dt="2024-02-22T06:24:44.176" v="0" actId="1076"/>
          <ac:picMkLst>
            <pc:docMk/>
            <pc:sldMk cId="1211929485" sldId="266"/>
            <ac:picMk id="9218" creationId="{00000000-0000-0000-0000-000000000000}"/>
          </ac:picMkLst>
        </pc:picChg>
      </pc:sldChg>
    </pc:docChg>
  </pc:docChgLst>
  <pc:docChgLst>
    <pc:chgData name="Madeti Venkata Sudiksha" userId="S::madetivenkata.sudiksha2021@vitstudent.ac.in::b61e4c9a-0905-4dc9-b060-5eb9d0b31a7e" providerId="AD" clId="Web-{C1473D91-6C9B-AB5D-D3E7-F9C6EDC23F84}"/>
    <pc:docChg chg="modSld">
      <pc:chgData name="Madeti Venkata Sudiksha" userId="S::madetivenkata.sudiksha2021@vitstudent.ac.in::b61e4c9a-0905-4dc9-b060-5eb9d0b31a7e" providerId="AD" clId="Web-{C1473D91-6C9B-AB5D-D3E7-F9C6EDC23F84}" dt="2024-02-22T06:40:42.485" v="0" actId="1076"/>
      <pc:docMkLst>
        <pc:docMk/>
      </pc:docMkLst>
      <pc:sldChg chg="modSp">
        <pc:chgData name="Madeti Venkata Sudiksha" userId="S::madetivenkata.sudiksha2021@vitstudent.ac.in::b61e4c9a-0905-4dc9-b060-5eb9d0b31a7e" providerId="AD" clId="Web-{C1473D91-6C9B-AB5D-D3E7-F9C6EDC23F84}" dt="2024-02-22T06:40:42.485" v="0" actId="1076"/>
        <pc:sldMkLst>
          <pc:docMk/>
          <pc:sldMk cId="2865466871" sldId="287"/>
        </pc:sldMkLst>
        <pc:picChg chg="mod">
          <ac:chgData name="Madeti Venkata Sudiksha" userId="S::madetivenkata.sudiksha2021@vitstudent.ac.in::b61e4c9a-0905-4dc9-b060-5eb9d0b31a7e" providerId="AD" clId="Web-{C1473D91-6C9B-AB5D-D3E7-F9C6EDC23F84}" dt="2024-02-22T06:40:42.485" v="0" actId="1076"/>
          <ac:picMkLst>
            <pc:docMk/>
            <pc:sldMk cId="2865466871" sldId="287"/>
            <ac:picMk id="2969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74C85-04F8-44A8-9C18-63D25AB5C8F9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CE8A0-F200-4CF3-95DB-BB0F0F38CA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17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79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73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35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06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64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16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194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45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81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59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40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55CE2-9BBF-4B0B-82B5-AF00C8C095C0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25284-1DF3-44A6-BDA2-1D8DE582D7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29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nim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Knime</a:t>
            </a:r>
            <a:r>
              <a:rPr lang="en-US"/>
              <a:t> Analytics Platform – Sales Analytics </a:t>
            </a:r>
            <a:br>
              <a:rPr lang="en-US"/>
            </a:b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LAB-9</a:t>
            </a:r>
          </a:p>
        </p:txBody>
      </p:sp>
    </p:spTree>
    <p:extLst>
      <p:ext uri="{BB962C8B-B14F-4D97-AF65-F5344CB8AC3E}">
        <p14:creationId xmlns:p14="http://schemas.microsoft.com/office/powerpoint/2010/main" val="462438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Click 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7560840" cy="460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86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Click 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1757892"/>
            <a:ext cx="6711950" cy="357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1929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7647756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https://www.knime.com/getting-started-guide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29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6672"/>
            <a:ext cx="7772501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6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0"/>
            <a:ext cx="8964488" cy="55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204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1560" y="620688"/>
            <a:ext cx="8229600" cy="4525963"/>
          </a:xfrm>
        </p:spPr>
        <p:txBody>
          <a:bodyPr/>
          <a:lstStyle/>
          <a:p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97629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49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4704"/>
            <a:ext cx="8229600" cy="507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45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171575"/>
            <a:ext cx="8201025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47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4" y="171450"/>
            <a:ext cx="9253364" cy="651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126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9313"/>
            <a:ext cx="8229600" cy="3325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490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Drag </a:t>
            </a:r>
            <a:r>
              <a:rPr lang="en-IN" err="1"/>
              <a:t>sales_data</a:t>
            </a:r>
            <a:r>
              <a:rPr lang="en-IN"/>
              <a:t> from downloads and place it in workspace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99"/>
            <a:ext cx="8748464" cy="500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851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Click 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5"/>
            <a:ext cx="8820472" cy="5226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553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Right click on CSV Reader and execute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60011"/>
            <a:ext cx="5614689" cy="3366152"/>
          </a:xfrm>
        </p:spPr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1"/>
            <a:ext cx="8244408" cy="461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447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6850"/>
            <a:ext cx="7848872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2800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Type </a:t>
            </a:r>
            <a:r>
              <a:rPr lang="en-IN" err="1"/>
              <a:t>coloumn</a:t>
            </a:r>
            <a:r>
              <a:rPr lang="en-IN"/>
              <a:t> filter in Node Repository </a:t>
            </a:r>
            <a:br>
              <a:rPr lang="en-IN"/>
            </a:br>
            <a:r>
              <a:rPr lang="en-IN"/>
              <a:t>Drag and place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99" y="1601726"/>
            <a:ext cx="9036496" cy="531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011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5"/>
            <a:ext cx="8892480" cy="524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448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Right click and configure column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44000" cy="500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46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Exclude what is not needed and click 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99"/>
            <a:ext cx="9036496" cy="502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1086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Right click and execute column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920880" cy="4590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55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Right click column filter</a:t>
            </a:r>
            <a:br>
              <a:rPr lang="en-IN"/>
            </a:br>
            <a:r>
              <a:rPr lang="en-IN"/>
              <a:t>and click Filtered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8820472" cy="506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0481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hlinkClick r:id="rId2"/>
              </a:rPr>
              <a:t>https://www.knime.com/</a:t>
            </a:r>
            <a:endParaRPr lang="en-IN"/>
          </a:p>
          <a:p>
            <a:r>
              <a:rPr lang="en-IN"/>
              <a:t>Click download</a:t>
            </a:r>
          </a:p>
        </p:txBody>
      </p:sp>
    </p:spTree>
    <p:extLst>
      <p:ext uri="{BB962C8B-B14F-4D97-AF65-F5344CB8AC3E}">
        <p14:creationId xmlns:p14="http://schemas.microsoft.com/office/powerpoint/2010/main" val="818374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Drag Row filter and place and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481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1493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Right click row filter and 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1"/>
            <a:ext cx="7272808" cy="513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34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Right click Row Filter and execute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7"/>
            <a:ext cx="9252520" cy="4976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581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Right click Row Filter and click filtered</a:t>
            </a:r>
            <a:br>
              <a:rPr lang="en-IN"/>
            </a:br>
            <a:r>
              <a:rPr lang="en-IN"/>
              <a:t>Row 0 with unknown data is removed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8316416" cy="526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194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4" y="730589"/>
            <a:ext cx="8280920" cy="587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466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8388424" cy="522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422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Execute and open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7"/>
            <a:ext cx="9036496" cy="496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361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8964488" cy="504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8593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Configure Pie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8316416" cy="486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636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Execute and open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5"/>
            <a:ext cx="8100392" cy="526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5475"/>
            <a:ext cx="8280920" cy="560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8631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marL="0" indent="0" algn="ctr">
              <a:buNone/>
            </a:pPr>
            <a:r>
              <a:rPr lang="en-IN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0063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Click </a:t>
            </a:r>
            <a:r>
              <a:rPr lang="en-IN" err="1"/>
              <a:t>Next:Download</a:t>
            </a:r>
            <a:r>
              <a:rPr lang="en-IN"/>
              <a:t> KNIME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560840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27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19125"/>
            <a:ext cx="7776864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53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2300"/>
            <a:ext cx="7920880" cy="561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04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Unzip and double click ECLIPSEC.EXE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8892480" cy="4530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136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Click Knime.exe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920880" cy="512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217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084FE8244824F8DA304D1666BE595" ma:contentTypeVersion="6" ma:contentTypeDescription="Create a new document." ma:contentTypeScope="" ma:versionID="fa47cf5da264ff33ee35d22dd0480275">
  <xsd:schema xmlns:xsd="http://www.w3.org/2001/XMLSchema" xmlns:xs="http://www.w3.org/2001/XMLSchema" xmlns:p="http://schemas.microsoft.com/office/2006/metadata/properties" xmlns:ns2="5c9723bf-e2da-41fd-b2fd-04456ba7cba0" xmlns:ns3="1a80a837-91c1-4480-9cf9-33b82e620694" targetNamespace="http://schemas.microsoft.com/office/2006/metadata/properties" ma:root="true" ma:fieldsID="8357d00d9d0f4aacad9fa1efc9eff044" ns2:_="" ns3:_="">
    <xsd:import namespace="5c9723bf-e2da-41fd-b2fd-04456ba7cba0"/>
    <xsd:import namespace="1a80a837-91c1-4480-9cf9-33b82e6206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23bf-e2da-41fd-b2fd-04456ba7c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0a837-91c1-4480-9cf9-33b82e62069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3AA518-784A-4935-8FD0-88B78036FE07}">
  <ds:schemaRefs>
    <ds:schemaRef ds:uri="1a80a837-91c1-4480-9cf9-33b82e620694"/>
    <ds:schemaRef ds:uri="5c9723bf-e2da-41fd-b2fd-04456ba7cb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460D2D1-BE1B-43F0-AB51-E18C8B0E04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Knime Analytics Platform – Sales Analytics  </vt:lpstr>
      <vt:lpstr>PowerPoint Presentation</vt:lpstr>
      <vt:lpstr>PowerPoint Presentation</vt:lpstr>
      <vt:lpstr>PowerPoint Presentation</vt:lpstr>
      <vt:lpstr>Click Next:Download KNIME</vt:lpstr>
      <vt:lpstr>PowerPoint Presentation</vt:lpstr>
      <vt:lpstr>PowerPoint Presentation</vt:lpstr>
      <vt:lpstr>Unzip and double click ECLIPSEC.EXE</vt:lpstr>
      <vt:lpstr>Click Knime.exe</vt:lpstr>
      <vt:lpstr>Click Launch</vt:lpstr>
      <vt:lpstr>Click Yes</vt:lpstr>
      <vt:lpstr>PowerPoint Presentation</vt:lpstr>
      <vt:lpstr>https://www.knime.com/getting-started-guide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Drag sales_data from downloads and place it in workspace</vt:lpstr>
      <vt:lpstr>Click ok</vt:lpstr>
      <vt:lpstr>Right click on CSV Reader and execute</vt:lpstr>
      <vt:lpstr>PowerPoint Presentation</vt:lpstr>
      <vt:lpstr>Type coloumn filter in Node Repository  Drag and place it</vt:lpstr>
      <vt:lpstr>Connect</vt:lpstr>
      <vt:lpstr>Right click and configure column node</vt:lpstr>
      <vt:lpstr>Exclude what is not needed and click ok</vt:lpstr>
      <vt:lpstr>Right click and execute column filter</vt:lpstr>
      <vt:lpstr>Right click column filter and click Filtered Table</vt:lpstr>
      <vt:lpstr>Drag Row filter and place and connect</vt:lpstr>
      <vt:lpstr>Right click row filter and configure</vt:lpstr>
      <vt:lpstr>Right click Row Filter and execute</vt:lpstr>
      <vt:lpstr>Right click Row Filter and click filtered Row 0 with unknown data is removed</vt:lpstr>
      <vt:lpstr>PowerPoint Presentation</vt:lpstr>
      <vt:lpstr>PowerPoint Presentation</vt:lpstr>
      <vt:lpstr>Execute and open view</vt:lpstr>
      <vt:lpstr>PowerPoint Presentation</vt:lpstr>
      <vt:lpstr>Configure Pie Chart</vt:lpstr>
      <vt:lpstr>Execute and open 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MQTT</dc:title>
  <dc:creator>Windows User</dc:creator>
  <cp:revision>1</cp:revision>
  <dcterms:created xsi:type="dcterms:W3CDTF">2020-07-28T12:28:46Z</dcterms:created>
  <dcterms:modified xsi:type="dcterms:W3CDTF">2024-02-22T06:58:55Z</dcterms:modified>
</cp:coreProperties>
</file>